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6B10"/>
    <a:srgbClr val="FFFFFF"/>
    <a:srgbClr val="4EA06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4" d="100"/>
          <a:sy n="54" d="100"/>
        </p:scale>
        <p:origin x="-84" y="-11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11501-22B8-4B70-BBB0-D26CC38CB0D1}" type="datetimeFigureOut">
              <a:rPr lang="en-US" smtClean="0"/>
              <a:pPr/>
              <a:t>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D8A29-93F1-40AB-A6F0-04B27AEE9B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75513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11501-22B8-4B70-BBB0-D26CC38CB0D1}" type="datetimeFigureOut">
              <a:rPr lang="en-US" smtClean="0"/>
              <a:pPr/>
              <a:t>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D8A29-93F1-40AB-A6F0-04B27AEE9B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5777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11501-22B8-4B70-BBB0-D26CC38CB0D1}" type="datetimeFigureOut">
              <a:rPr lang="en-US" smtClean="0"/>
              <a:pPr/>
              <a:t>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D8A29-93F1-40AB-A6F0-04B27AEE9B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00816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11501-22B8-4B70-BBB0-D26CC38CB0D1}" type="datetimeFigureOut">
              <a:rPr lang="en-US" smtClean="0"/>
              <a:pPr/>
              <a:t>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D8A29-93F1-40AB-A6F0-04B27AEE9B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78639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11501-22B8-4B70-BBB0-D26CC38CB0D1}" type="datetimeFigureOut">
              <a:rPr lang="en-US" smtClean="0"/>
              <a:pPr/>
              <a:t>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D8A29-93F1-40AB-A6F0-04B27AEE9B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79925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11501-22B8-4B70-BBB0-D26CC38CB0D1}" type="datetimeFigureOut">
              <a:rPr lang="en-US" smtClean="0"/>
              <a:pPr/>
              <a:t>2/9/2017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D8A29-93F1-40AB-A6F0-04B27AEE9B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3858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11501-22B8-4B70-BBB0-D26CC38CB0D1}" type="datetimeFigureOut">
              <a:rPr lang="en-US" smtClean="0"/>
              <a:pPr/>
              <a:t>2/9/2017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D8A29-93F1-40AB-A6F0-04B27AEE9B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49444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11501-22B8-4B70-BBB0-D26CC38CB0D1}" type="datetimeFigureOut">
              <a:rPr lang="en-US" smtClean="0"/>
              <a:pPr/>
              <a:t>2/9/2017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D8A29-93F1-40AB-A6F0-04B27AEE9B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6452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11501-22B8-4B70-BBB0-D26CC38CB0D1}" type="datetimeFigureOut">
              <a:rPr lang="en-US" smtClean="0"/>
              <a:pPr/>
              <a:t>2/9/2017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D8A29-93F1-40AB-A6F0-04B27AEE9B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41720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11501-22B8-4B70-BBB0-D26CC38CB0D1}" type="datetimeFigureOut">
              <a:rPr lang="en-US" smtClean="0"/>
              <a:pPr/>
              <a:t>2/9/2017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D8A29-93F1-40AB-A6F0-04B27AEE9B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49453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11501-22B8-4B70-BBB0-D26CC38CB0D1}" type="datetimeFigureOut">
              <a:rPr lang="en-US" smtClean="0"/>
              <a:pPr/>
              <a:t>2/9/2017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D8A29-93F1-40AB-A6F0-04B27AEE9B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53208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11501-22B8-4B70-BBB0-D26CC38CB0D1}" type="datetimeFigureOut">
              <a:rPr lang="en-US" smtClean="0"/>
              <a:pPr/>
              <a:t>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D8A29-93F1-40AB-A6F0-04B27AEE9B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8326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28601"/>
            <a:ext cx="12192000" cy="7086601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2133101" y="308468"/>
            <a:ext cx="6038328" cy="2385268"/>
            <a:chOff x="2551429" y="328272"/>
            <a:chExt cx="6038328" cy="2385268"/>
          </a:xfrm>
        </p:grpSpPr>
        <p:sp>
          <p:nvSpPr>
            <p:cNvPr id="6" name="TextBox 5"/>
            <p:cNvSpPr txBox="1"/>
            <p:nvPr/>
          </p:nvSpPr>
          <p:spPr>
            <a:xfrm>
              <a:off x="3576098" y="328272"/>
              <a:ext cx="1547948" cy="23852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900" dirty="0">
                  <a:solidFill>
                    <a:schemeClr val="accent1">
                      <a:lumMod val="50000"/>
                    </a:schemeClr>
                  </a:solidFill>
                  <a:latin typeface="Bookman Old Style" panose="02050604050505020204" pitchFamily="18" charset="0"/>
                </a:rPr>
                <a:t>B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551429" y="611356"/>
              <a:ext cx="238399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latin typeface="Bookman Old Style" panose="02050604050505020204" pitchFamily="18" charset="0"/>
                </a:rPr>
                <a:t>De</a:t>
              </a:r>
              <a:endParaRPr lang="en-US" sz="8800" b="1" dirty="0">
                <a:latin typeface="Bookman Old Style" panose="02050604050505020204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894588" y="582034"/>
              <a:ext cx="369516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 err="1">
                  <a:latin typeface="Bookman Old Style" panose="02050604050505020204" pitchFamily="18" charset="0"/>
                </a:rPr>
                <a:t>akey</a:t>
              </a:r>
              <a:endParaRPr lang="en-US" sz="6600" b="1" dirty="0">
                <a:latin typeface="Bookman Old Style" panose="02050604050505020204" pitchFamily="18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431312" y="1388232"/>
            <a:ext cx="749160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OOK FAIR</a:t>
            </a:r>
            <a:endParaRPr lang="en-US" sz="5400" b="1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269" y="2190850"/>
            <a:ext cx="110892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Feb 20</a:t>
            </a:r>
            <a:r>
              <a:rPr lang="en-US" sz="2800" b="1" baseline="30000" dirty="0" smtClean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th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 &amp; 21</a:t>
            </a:r>
            <a:r>
              <a:rPr lang="en-US" sz="2800" b="1" baseline="30000" dirty="0" smtClean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st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9:00 AM –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3:00 PM</a:t>
            </a:r>
          </a:p>
          <a:p>
            <a:pPr algn="ctr"/>
            <a:r>
              <a:rPr lang="en-US" sz="40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  </a:t>
            </a:r>
            <a:endParaRPr lang="en-US" sz="40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72493" y="3506364"/>
            <a:ext cx="8098970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i="1" dirty="0" smtClean="0">
                <a:latin typeface="Bookman Old Style" panose="02050604050505020204" pitchFamily="18" charset="0"/>
              </a:rPr>
              <a:t>Several publishers will be present!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i="1" dirty="0" smtClean="0">
                <a:latin typeface="Bookman Old Style" panose="02050604050505020204" pitchFamily="18" charset="0"/>
              </a:rPr>
              <a:t>English, Arabic and French books on all topics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i="1" dirty="0" smtClean="0">
                <a:latin typeface="Bookman Old Style" panose="02050604050505020204" pitchFamily="18" charset="0"/>
              </a:rPr>
              <a:t>Discounts up to 20% on books and stationary items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i="1" dirty="0" smtClean="0">
                <a:latin typeface="Bookman Old Style" panose="02050604050505020204" pitchFamily="18" charset="0"/>
              </a:rPr>
              <a:t>QNL ( Qatar National Library) registration open to public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i="1" dirty="0" smtClean="0">
                <a:latin typeface="Bookman Old Style" panose="02050604050505020204" pitchFamily="18" charset="0"/>
              </a:rPr>
              <a:t>Required Summer Reading books available with different publishers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7330" y="3080284"/>
            <a:ext cx="10353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Bookman Old Style" panose="02050604050505020204" pitchFamily="18" charset="0"/>
              </a:rPr>
              <a:t>All students, parents, families and friends are welcome!</a:t>
            </a:r>
            <a:endParaRPr lang="en-US" b="1" dirty="0">
              <a:latin typeface="Bookman Old Style" panose="020506040505050202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2641" b="100000" l="295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-545"/>
          <a:stretch/>
        </p:blipFill>
        <p:spPr>
          <a:xfrm>
            <a:off x="9009629" y="1137074"/>
            <a:ext cx="1502982" cy="1284561"/>
          </a:xfrm>
          <a:prstGeom prst="ellipse">
            <a:avLst/>
          </a:prstGeom>
        </p:spPr>
      </p:pic>
      <p:pic>
        <p:nvPicPr>
          <p:cNvPr id="2050" name="Picture 2" descr="Image result for save the dat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100000" l="17128" r="796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681" t="6855" r="28448"/>
          <a:stretch/>
        </p:blipFill>
        <p:spPr bwMode="auto">
          <a:xfrm rot="20403772">
            <a:off x="1582625" y="2046268"/>
            <a:ext cx="1734670" cy="962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72493" y="4951604"/>
            <a:ext cx="901081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i="1" dirty="0" smtClean="0"/>
              <a:t>To arrange a school visit , Kindly go to the link: </a:t>
            </a:r>
            <a:r>
              <a:rPr lang="en-US" sz="1500" b="1" i="1" u="sng" dirty="0" smtClean="0">
                <a:solidFill>
                  <a:schemeClr val="accent5">
                    <a:lumMod val="75000"/>
                  </a:schemeClr>
                </a:solidFill>
              </a:rPr>
              <a:t>http://</a:t>
            </a:r>
            <a:r>
              <a:rPr lang="en-US" sz="1500" b="1" i="1" u="sng" smtClean="0">
                <a:solidFill>
                  <a:schemeClr val="accent5">
                    <a:lumMod val="75000"/>
                  </a:schemeClr>
                </a:solidFill>
              </a:rPr>
              <a:t>debakeyatqatar.org/book-fair-registration/</a:t>
            </a:r>
            <a:endParaRPr lang="en-US" sz="1500" b="1" i="1" u="sng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177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85</Words>
  <Application>Microsoft Office PowerPoint</Application>
  <PresentationFormat>Custom</PresentationFormat>
  <Paragraphs>14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Solange Jarjour</dc:creator>
  <cp:lastModifiedBy>Maha Mourtada</cp:lastModifiedBy>
  <cp:revision>16</cp:revision>
  <cp:lastPrinted>2017-02-07T05:45:52Z</cp:lastPrinted>
  <dcterms:created xsi:type="dcterms:W3CDTF">2017-01-12T05:26:13Z</dcterms:created>
  <dcterms:modified xsi:type="dcterms:W3CDTF">2017-02-09T08:19:53Z</dcterms:modified>
</cp:coreProperties>
</file>